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12801600" cy="9601200" type="A3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7E1618-56A8-0F19-F79F-98372B0490C0}" v="158" dt="2024-10-04T11:33:11.1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22.1.2025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3">
            <a:extLst>
              <a:ext uri="{FF2B5EF4-FFF2-40B4-BE49-F238E27FC236}">
                <a16:creationId xmlns:a16="http://schemas.microsoft.com/office/drawing/2014/main" id="{3CF2DD3E-25E8-DB30-F0D8-6605A2688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873490"/>
              </p:ext>
            </p:extLst>
          </p:nvPr>
        </p:nvGraphicFramePr>
        <p:xfrm>
          <a:off x="562624" y="2747500"/>
          <a:ext cx="1791921" cy="156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921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236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Keskuskoulu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1306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14.00–15.00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Musakerho 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Maanantai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14.15–15.15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Koripallo  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31F271E-61AF-491C-8ECB-AD783E0F3E14}"/>
              </a:ext>
            </a:extLst>
          </p:cNvPr>
          <p:cNvSpPr txBox="1"/>
          <p:nvPr/>
        </p:nvSpPr>
        <p:spPr>
          <a:xfrm>
            <a:off x="4374477" y="610050"/>
            <a:ext cx="405153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>
                <a:cs typeface="Calibri"/>
              </a:rPr>
              <a:t>LUKUJÄRJESTYS 2024-2025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0B0CB66-9BC1-C095-89C4-2185325AC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29773"/>
              </p:ext>
            </p:extLst>
          </p:nvPr>
        </p:nvGraphicFramePr>
        <p:xfrm>
          <a:off x="3067469" y="1460502"/>
          <a:ext cx="1828800" cy="1507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417">
                <a:tc>
                  <a:txBody>
                    <a:bodyPr/>
                    <a:lstStyle/>
                    <a:p>
                      <a:r>
                        <a:rPr lang="fi-FI" sz="1100" dirty="0"/>
                        <a:t>Lehtikangas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2746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Tiistai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15.00–16.00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Koripallo 7.-9.lk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47009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Tiistai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klo 14.15–15.00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93734"/>
                  </a:ext>
                </a:extLst>
              </a:tr>
            </a:tbl>
          </a:graphicData>
        </a:graphic>
      </p:graphicFrame>
      <p:graphicFrame>
        <p:nvGraphicFramePr>
          <p:cNvPr id="5" name="Taulukko 3">
            <a:extLst>
              <a:ext uri="{FF2B5EF4-FFF2-40B4-BE49-F238E27FC236}">
                <a16:creationId xmlns:a16="http://schemas.microsoft.com/office/drawing/2014/main" id="{F35C79FD-9597-31CC-5D95-46F71E50C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609892"/>
              </p:ext>
            </p:extLst>
          </p:nvPr>
        </p:nvGraphicFramePr>
        <p:xfrm>
          <a:off x="3062396" y="3851438"/>
          <a:ext cx="1828800" cy="873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95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Lohtaja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7238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12.30–13.30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Monitoimikerho 1.-3.lk 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6" name="Taulukko 3">
            <a:extLst>
              <a:ext uri="{FF2B5EF4-FFF2-40B4-BE49-F238E27FC236}">
                <a16:creationId xmlns:a16="http://schemas.microsoft.com/office/drawing/2014/main" id="{740B4157-57C1-1965-3D0D-1B9A524C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44454"/>
              </p:ext>
            </p:extLst>
          </p:nvPr>
        </p:nvGraphicFramePr>
        <p:xfrm>
          <a:off x="559935" y="1457599"/>
          <a:ext cx="1828800" cy="8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1153">
                <a:tc>
                  <a:txBody>
                    <a:bodyPr/>
                    <a:lstStyle/>
                    <a:p>
                      <a:r>
                        <a:rPr lang="fi-FI" sz="1100" dirty="0"/>
                        <a:t>Jormua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3638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12.15–13.15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7" name="Taulukko 3">
            <a:extLst>
              <a:ext uri="{FF2B5EF4-FFF2-40B4-BE49-F238E27FC236}">
                <a16:creationId xmlns:a16="http://schemas.microsoft.com/office/drawing/2014/main" id="{9118E4BF-0F42-1498-DABF-5B5588244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782580"/>
              </p:ext>
            </p:extLst>
          </p:nvPr>
        </p:nvGraphicFramePr>
        <p:xfrm>
          <a:off x="560074" y="4658130"/>
          <a:ext cx="1828800" cy="153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65790">
                <a:tc>
                  <a:txBody>
                    <a:bodyPr/>
                    <a:lstStyle/>
                    <a:p>
                      <a:r>
                        <a:rPr lang="fi-FI" sz="1100" dirty="0"/>
                        <a:t>Kuluntalahti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6755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Tiistai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Kädentaidot 1.-4.lk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8" name="Taulukko 3">
            <a:extLst>
              <a:ext uri="{FF2B5EF4-FFF2-40B4-BE49-F238E27FC236}">
                <a16:creationId xmlns:a16="http://schemas.microsoft.com/office/drawing/2014/main" id="{25EDA9E6-ACFB-4A33-2E08-4693A529B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616551"/>
              </p:ext>
            </p:extLst>
          </p:nvPr>
        </p:nvGraphicFramePr>
        <p:xfrm>
          <a:off x="5496543" y="2744408"/>
          <a:ext cx="1828800" cy="97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7304">
                <a:tc>
                  <a:txBody>
                    <a:bodyPr/>
                    <a:lstStyle/>
                    <a:p>
                      <a:r>
                        <a:rPr lang="fi-FI" sz="1100" dirty="0"/>
                        <a:t>Seminaari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8205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13.15–14.15 Monitoimikerho 1.-2.lk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9" name="Taulukko 3">
            <a:extLst>
              <a:ext uri="{FF2B5EF4-FFF2-40B4-BE49-F238E27FC236}">
                <a16:creationId xmlns:a16="http://schemas.microsoft.com/office/drawing/2014/main" id="{2B679B00-4B10-BC7B-572E-3DA1801D9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9792"/>
              </p:ext>
            </p:extLst>
          </p:nvPr>
        </p:nvGraphicFramePr>
        <p:xfrm>
          <a:off x="561977" y="6546774"/>
          <a:ext cx="1828800" cy="2072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641">
                <a:tc>
                  <a:txBody>
                    <a:bodyPr/>
                    <a:lstStyle/>
                    <a:p>
                      <a:r>
                        <a:rPr lang="fi-FI" sz="1100" dirty="0" err="1"/>
                        <a:t>Kätönlahti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046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15.00–16.00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Kepparikaverikerho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1.-6.lk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9844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Tiistai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 4.-6.lk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  <a:tr h="55448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1.-4.lk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922115"/>
                  </a:ext>
                </a:extLst>
              </a:tr>
            </a:tbl>
          </a:graphicData>
        </a:graphic>
      </p:graphicFrame>
      <p:graphicFrame>
        <p:nvGraphicFramePr>
          <p:cNvPr id="10" name="Taulukko 3">
            <a:extLst>
              <a:ext uri="{FF2B5EF4-FFF2-40B4-BE49-F238E27FC236}">
                <a16:creationId xmlns:a16="http://schemas.microsoft.com/office/drawing/2014/main" id="{7994451E-CF78-D61F-3CF3-461EC9ED9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69899"/>
              </p:ext>
            </p:extLst>
          </p:nvPr>
        </p:nvGraphicFramePr>
        <p:xfrm>
          <a:off x="5487897" y="4037319"/>
          <a:ext cx="1828800" cy="1480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1324">
                <a:tc>
                  <a:txBody>
                    <a:bodyPr/>
                    <a:lstStyle/>
                    <a:p>
                      <a:r>
                        <a:rPr lang="fi-FI" sz="1100" dirty="0"/>
                        <a:t>Otanmäki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982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15.30–16.30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3123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13.00–14.00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1.-3.lk</a:t>
                      </a:r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11" name="Taulukko 3">
            <a:extLst>
              <a:ext uri="{FF2B5EF4-FFF2-40B4-BE49-F238E27FC236}">
                <a16:creationId xmlns:a16="http://schemas.microsoft.com/office/drawing/2014/main" id="{E08FED2A-BAB5-73B2-87E0-E118D2FD2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143658"/>
              </p:ext>
            </p:extLst>
          </p:nvPr>
        </p:nvGraphicFramePr>
        <p:xfrm>
          <a:off x="5491242" y="5839225"/>
          <a:ext cx="1828800" cy="88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6214">
                <a:tc>
                  <a:txBody>
                    <a:bodyPr/>
                    <a:lstStyle/>
                    <a:p>
                      <a:r>
                        <a:rPr lang="fi-FI" sz="1100" dirty="0"/>
                        <a:t>Vuolijoki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4831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14.00–15.00 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2" name="Taulukko 3">
            <a:extLst>
              <a:ext uri="{FF2B5EF4-FFF2-40B4-BE49-F238E27FC236}">
                <a16:creationId xmlns:a16="http://schemas.microsoft.com/office/drawing/2014/main" id="{03D93F76-F107-2C78-A69E-37E766A21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23879"/>
              </p:ext>
            </p:extLst>
          </p:nvPr>
        </p:nvGraphicFramePr>
        <p:xfrm>
          <a:off x="5489450" y="1476648"/>
          <a:ext cx="1828800" cy="92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0952">
                <a:tc>
                  <a:txBody>
                    <a:bodyPr/>
                    <a:lstStyle/>
                    <a:p>
                      <a:r>
                        <a:rPr lang="fi-FI" sz="1100" dirty="0"/>
                        <a:t>Soidinsuo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4453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13.45–14.45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3" name="Taulukko 3">
            <a:extLst>
              <a:ext uri="{FF2B5EF4-FFF2-40B4-BE49-F238E27FC236}">
                <a16:creationId xmlns:a16="http://schemas.microsoft.com/office/drawing/2014/main" id="{4E6732EF-60B5-5A7D-9AA5-43E2E2DF1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832556"/>
              </p:ext>
            </p:extLst>
          </p:nvPr>
        </p:nvGraphicFramePr>
        <p:xfrm>
          <a:off x="3062660" y="5844975"/>
          <a:ext cx="1828800" cy="91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6275">
                <a:tc>
                  <a:txBody>
                    <a:bodyPr/>
                    <a:lstStyle/>
                    <a:p>
                      <a:r>
                        <a:rPr lang="fi-FI" sz="1100" dirty="0"/>
                        <a:t>Nakertaja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3380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F6B46A14-09FE-E91B-254C-A81785627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432087"/>
              </p:ext>
            </p:extLst>
          </p:nvPr>
        </p:nvGraphicFramePr>
        <p:xfrm>
          <a:off x="8055627" y="1474433"/>
          <a:ext cx="1828800" cy="7820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252352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alakoulu</a:t>
                      </a:r>
                      <a:endParaRPr lang="fi-FI" sz="11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3.-6.lk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172049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Tanssi 1.-6.lk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Dancestudio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163019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5.-6.lk 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15.00–16.00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3.-6.lk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Gymnastics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14.00–15.00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Erityisuinti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770710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4.-6.lk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170330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Jalkapallo 1.-6.lk 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(Pallohalli)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462091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1.-3.lk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3493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1.-4.lk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10486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14.45–15.45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3.-4.lk(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49987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15.00-16.00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Frisbee 3.-6.lk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00125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 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55760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16.00–17.00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 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252805"/>
                  </a:ext>
                </a:extLst>
              </a:tr>
              <a:tr h="6729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Perjantai klo 15.00–16.00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Uintitekniikka 3.-6.lk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(Kaukavesi)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715999"/>
                  </a:ext>
                </a:extLst>
              </a:tr>
            </a:tbl>
          </a:graphicData>
        </a:graphic>
      </p:graphicFrame>
      <p:graphicFrame>
        <p:nvGraphicFramePr>
          <p:cNvPr id="15" name="Taulukko 14">
            <a:extLst>
              <a:ext uri="{FF2B5EF4-FFF2-40B4-BE49-F238E27FC236}">
                <a16:creationId xmlns:a16="http://schemas.microsoft.com/office/drawing/2014/main" id="{80E6E36C-7887-21AB-442C-617CDDCF3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403381"/>
              </p:ext>
            </p:extLst>
          </p:nvPr>
        </p:nvGraphicFramePr>
        <p:xfrm>
          <a:off x="10474225" y="1457093"/>
          <a:ext cx="1800859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59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158429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yläkoulu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87435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16.00–18.00 Moottoripaja 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(Kajaanin seurakunta)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16.00–17.00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15.30–16.30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endParaRPr lang="fi-FI" err="1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6415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Keskiviikko 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Toiminnallinen treeni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Kajaanihalli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72748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15.30–16.30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Kuntosali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(Treenimaailma SIXQ)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54392"/>
                  </a:ext>
                </a:extLst>
              </a:tr>
            </a:tbl>
          </a:graphicData>
        </a:graphic>
      </p:graphicFrame>
      <p:pic>
        <p:nvPicPr>
          <p:cNvPr id="16" name="Kuva 32" descr="Kuva, joka sisältää kohteen logo, symboli, Fontti, Sähkönsininen&#10;&#10;Kuvaus luotu automaattisesti">
            <a:extLst>
              <a:ext uri="{FF2B5EF4-FFF2-40B4-BE49-F238E27FC236}">
                <a16:creationId xmlns:a16="http://schemas.microsoft.com/office/drawing/2014/main" id="{6E45B805-C51F-FA71-A22A-4C6465E75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017" y="528239"/>
            <a:ext cx="2743200" cy="60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49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3">
            <a:extLst>
              <a:ext uri="{FF2B5EF4-FFF2-40B4-BE49-F238E27FC236}">
                <a16:creationId xmlns:a16="http://schemas.microsoft.com/office/drawing/2014/main" id="{3CF2DD3E-25E8-DB30-F0D8-6605A2688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913893"/>
              </p:ext>
            </p:extLst>
          </p:nvPr>
        </p:nvGraphicFramePr>
        <p:xfrm>
          <a:off x="562624" y="2747500"/>
          <a:ext cx="1791921" cy="156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921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236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Keskuskoulu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1306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14.00–15.00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Musakerho 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Maanantai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14.15–15.15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Koripallo  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31F271E-61AF-491C-8ECB-AD783E0F3E14}"/>
              </a:ext>
            </a:extLst>
          </p:cNvPr>
          <p:cNvSpPr txBox="1"/>
          <p:nvPr/>
        </p:nvSpPr>
        <p:spPr>
          <a:xfrm>
            <a:off x="4374477" y="610050"/>
            <a:ext cx="405153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>
                <a:cs typeface="Calibri"/>
              </a:rPr>
              <a:t>LUKUJÄRJESTYS 2024-2025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0B0CB66-9BC1-C095-89C4-2185325AC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434020"/>
              </p:ext>
            </p:extLst>
          </p:nvPr>
        </p:nvGraphicFramePr>
        <p:xfrm>
          <a:off x="3067469" y="1427165"/>
          <a:ext cx="1828800" cy="1507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417">
                <a:tc>
                  <a:txBody>
                    <a:bodyPr/>
                    <a:lstStyle/>
                    <a:p>
                      <a:r>
                        <a:rPr lang="fi-FI" sz="1100" dirty="0"/>
                        <a:t>Lehtikangas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2746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Tiistai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15.00–16.00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Koripallo 7.-9.lk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47009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Tiistai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klo 14.15–15.00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93734"/>
                  </a:ext>
                </a:extLst>
              </a:tr>
            </a:tbl>
          </a:graphicData>
        </a:graphic>
      </p:graphicFrame>
      <p:graphicFrame>
        <p:nvGraphicFramePr>
          <p:cNvPr id="5" name="Taulukko 3">
            <a:extLst>
              <a:ext uri="{FF2B5EF4-FFF2-40B4-BE49-F238E27FC236}">
                <a16:creationId xmlns:a16="http://schemas.microsoft.com/office/drawing/2014/main" id="{F35C79FD-9597-31CC-5D95-46F71E50C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26771"/>
              </p:ext>
            </p:extLst>
          </p:nvPr>
        </p:nvGraphicFramePr>
        <p:xfrm>
          <a:off x="3062396" y="3701419"/>
          <a:ext cx="1828800" cy="873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95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Lohtaja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7238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12.30–13.30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Monitoimikerho 1.-3.lk 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6" name="Taulukko 3">
            <a:extLst>
              <a:ext uri="{FF2B5EF4-FFF2-40B4-BE49-F238E27FC236}">
                <a16:creationId xmlns:a16="http://schemas.microsoft.com/office/drawing/2014/main" id="{740B4157-57C1-1965-3D0D-1B9A524CA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38933"/>
              </p:ext>
            </p:extLst>
          </p:nvPr>
        </p:nvGraphicFramePr>
        <p:xfrm>
          <a:off x="559935" y="1424262"/>
          <a:ext cx="1828800" cy="8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1153">
                <a:tc>
                  <a:txBody>
                    <a:bodyPr/>
                    <a:lstStyle/>
                    <a:p>
                      <a:r>
                        <a:rPr lang="fi-FI" sz="1100" dirty="0"/>
                        <a:t>Jormua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3638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12.15–13.15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7" name="Taulukko 3">
            <a:extLst>
              <a:ext uri="{FF2B5EF4-FFF2-40B4-BE49-F238E27FC236}">
                <a16:creationId xmlns:a16="http://schemas.microsoft.com/office/drawing/2014/main" id="{9118E4BF-0F42-1498-DABF-5B5588244107}"/>
              </a:ext>
            </a:extLst>
          </p:cNvPr>
          <p:cNvGraphicFramePr>
            <a:graphicFrameLocks noGrp="1"/>
          </p:cNvGraphicFramePr>
          <p:nvPr/>
        </p:nvGraphicFramePr>
        <p:xfrm>
          <a:off x="560074" y="4658130"/>
          <a:ext cx="1828800" cy="153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65790">
                <a:tc>
                  <a:txBody>
                    <a:bodyPr/>
                    <a:lstStyle/>
                    <a:p>
                      <a:r>
                        <a:rPr lang="fi-FI" sz="1100" dirty="0"/>
                        <a:t>Kuluntalahti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6755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Tiistai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Kädentaidot 1.-4.lk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8" name="Taulukko 3">
            <a:extLst>
              <a:ext uri="{FF2B5EF4-FFF2-40B4-BE49-F238E27FC236}">
                <a16:creationId xmlns:a16="http://schemas.microsoft.com/office/drawing/2014/main" id="{25EDA9E6-ACFB-4A33-2E08-4693A529B9CE}"/>
              </a:ext>
            </a:extLst>
          </p:cNvPr>
          <p:cNvGraphicFramePr>
            <a:graphicFrameLocks noGrp="1"/>
          </p:cNvGraphicFramePr>
          <p:nvPr/>
        </p:nvGraphicFramePr>
        <p:xfrm>
          <a:off x="5496543" y="2744408"/>
          <a:ext cx="1828800" cy="97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7304">
                <a:tc>
                  <a:txBody>
                    <a:bodyPr/>
                    <a:lstStyle/>
                    <a:p>
                      <a:r>
                        <a:rPr lang="fi-FI" sz="1100" dirty="0"/>
                        <a:t>Seminaari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8205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13.15–14.15 Monitoimikerho 1.-2.lk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9" name="Taulukko 3">
            <a:extLst>
              <a:ext uri="{FF2B5EF4-FFF2-40B4-BE49-F238E27FC236}">
                <a16:creationId xmlns:a16="http://schemas.microsoft.com/office/drawing/2014/main" id="{2B679B00-4B10-BC7B-572E-3DA1801D9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49261"/>
              </p:ext>
            </p:extLst>
          </p:nvPr>
        </p:nvGraphicFramePr>
        <p:xfrm>
          <a:off x="561977" y="6546774"/>
          <a:ext cx="1826758" cy="1474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758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641">
                <a:tc>
                  <a:txBody>
                    <a:bodyPr/>
                    <a:lstStyle/>
                    <a:p>
                      <a:r>
                        <a:rPr lang="fi-FI" sz="1100" dirty="0" err="1"/>
                        <a:t>Kätönlahti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046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15.00–16.00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Kepparikaverikerho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1.-6.lk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5448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1.-4.lk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922115"/>
                  </a:ext>
                </a:extLst>
              </a:tr>
            </a:tbl>
          </a:graphicData>
        </a:graphic>
      </p:graphicFrame>
      <p:graphicFrame>
        <p:nvGraphicFramePr>
          <p:cNvPr id="10" name="Taulukko 3">
            <a:extLst>
              <a:ext uri="{FF2B5EF4-FFF2-40B4-BE49-F238E27FC236}">
                <a16:creationId xmlns:a16="http://schemas.microsoft.com/office/drawing/2014/main" id="{7994451E-CF78-D61F-3CF3-461EC9ED9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84566"/>
              </p:ext>
            </p:extLst>
          </p:nvPr>
        </p:nvGraphicFramePr>
        <p:xfrm>
          <a:off x="5487897" y="4037319"/>
          <a:ext cx="1828800" cy="1480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1324">
                <a:tc>
                  <a:txBody>
                    <a:bodyPr/>
                    <a:lstStyle/>
                    <a:p>
                      <a:r>
                        <a:rPr lang="fi-FI" sz="1100" dirty="0"/>
                        <a:t>Otanmäki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982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15.30–16.30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3123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13.00–14.00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1.-3.lk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12" name="Taulukko 3">
            <a:extLst>
              <a:ext uri="{FF2B5EF4-FFF2-40B4-BE49-F238E27FC236}">
                <a16:creationId xmlns:a16="http://schemas.microsoft.com/office/drawing/2014/main" id="{03D93F76-F107-2C78-A69E-37E766A215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57257"/>
              </p:ext>
            </p:extLst>
          </p:nvPr>
        </p:nvGraphicFramePr>
        <p:xfrm>
          <a:off x="5489450" y="1426642"/>
          <a:ext cx="1828800" cy="92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0952">
                <a:tc>
                  <a:txBody>
                    <a:bodyPr/>
                    <a:lstStyle/>
                    <a:p>
                      <a:r>
                        <a:rPr lang="fi-FI" sz="1100" dirty="0"/>
                        <a:t>Soidinsuo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4453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13.45–14.45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3" name="Taulukko 3">
            <a:extLst>
              <a:ext uri="{FF2B5EF4-FFF2-40B4-BE49-F238E27FC236}">
                <a16:creationId xmlns:a16="http://schemas.microsoft.com/office/drawing/2014/main" id="{4E6732EF-60B5-5A7D-9AA5-43E2E2DF1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8312"/>
              </p:ext>
            </p:extLst>
          </p:nvPr>
        </p:nvGraphicFramePr>
        <p:xfrm>
          <a:off x="3062660" y="5394919"/>
          <a:ext cx="1828800" cy="91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6275">
                <a:tc>
                  <a:txBody>
                    <a:bodyPr/>
                    <a:lstStyle/>
                    <a:p>
                      <a:r>
                        <a:rPr lang="fi-FI" sz="1100" dirty="0"/>
                        <a:t>Nakertaja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3380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F6B46A14-09FE-E91B-254C-A81785627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123739"/>
              </p:ext>
            </p:extLst>
          </p:nvPr>
        </p:nvGraphicFramePr>
        <p:xfrm>
          <a:off x="7955615" y="1424427"/>
          <a:ext cx="1828800" cy="781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252352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alakoulu</a:t>
                      </a:r>
                      <a:endParaRPr lang="fi-FI" sz="11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3.-6.lk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172049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Tanssi 1.-6.lk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Dancestudio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163019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5.-6.lk 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15.00–16.00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3.-6.lk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Gymnastics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14.00–15.00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Erityisuinti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770710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4.-6.lk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170330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Jalkapallo 1.-6.lk (Pallohalli)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462091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1.-3.lk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3493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1.-4.lk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Kajaanihalli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10486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14.45–15.45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3.-4.lk(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49987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15.00-16.00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Frisbee 3.-6.lk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00125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 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55760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16.00–17.00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 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252805"/>
                  </a:ext>
                </a:extLst>
              </a:tr>
              <a:tr h="42058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17.15-18.00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Kaverikerho 1.-2.lk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(Pääkirjasto)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110956"/>
                  </a:ext>
                </a:extLst>
              </a:tr>
              <a:tr h="6729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Perjantai klo 15.00–16.00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Uintitekniikka 3.-6.lk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(Kaukavesi)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715999"/>
                  </a:ext>
                </a:extLst>
              </a:tr>
            </a:tbl>
          </a:graphicData>
        </a:graphic>
      </p:graphicFrame>
      <p:graphicFrame>
        <p:nvGraphicFramePr>
          <p:cNvPr id="15" name="Taulukko 14">
            <a:extLst>
              <a:ext uri="{FF2B5EF4-FFF2-40B4-BE49-F238E27FC236}">
                <a16:creationId xmlns:a16="http://schemas.microsoft.com/office/drawing/2014/main" id="{80E6E36C-7887-21AB-442C-617CDDCF3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692173"/>
              </p:ext>
            </p:extLst>
          </p:nvPr>
        </p:nvGraphicFramePr>
        <p:xfrm>
          <a:off x="10424219" y="1423755"/>
          <a:ext cx="1800859" cy="357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59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158429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yläkoulu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87435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16.00–18.00 Moottoripaja 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(Kajaanin seurakunta)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16.00–17.00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Kuntosali /Uinti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15.30–16.30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endParaRPr lang="fi-FI" err="1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6415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i-FI" sz="1100" b="0" i="0" u="none" strike="noStrike" noProof="0" dirty="0" err="1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72748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15.30–16.30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Kuntosali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(Treenimaailma SIXQ)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54392"/>
                  </a:ext>
                </a:extLst>
              </a:tr>
            </a:tbl>
          </a:graphicData>
        </a:graphic>
      </p:graphicFrame>
      <p:pic>
        <p:nvPicPr>
          <p:cNvPr id="16" name="Kuva 32" descr="Kuva, joka sisältää kohteen logo, symboli, Fontti, Sähkönsininen&#10;&#10;Kuvaus luotu automaattisesti">
            <a:extLst>
              <a:ext uri="{FF2B5EF4-FFF2-40B4-BE49-F238E27FC236}">
                <a16:creationId xmlns:a16="http://schemas.microsoft.com/office/drawing/2014/main" id="{6E45B805-C51F-FA71-A22A-4C6465E75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017" y="528239"/>
            <a:ext cx="2743200" cy="606669"/>
          </a:xfrm>
          <a:prstGeom prst="rect">
            <a:avLst/>
          </a:prstGeom>
        </p:spPr>
      </p:pic>
      <p:graphicFrame>
        <p:nvGraphicFramePr>
          <p:cNvPr id="21" name="Taulukko 3">
            <a:extLst>
              <a:ext uri="{FF2B5EF4-FFF2-40B4-BE49-F238E27FC236}">
                <a16:creationId xmlns:a16="http://schemas.microsoft.com/office/drawing/2014/main" id="{FD537A00-90C4-B24F-D75B-D7EAF9A60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10699"/>
              </p:ext>
            </p:extLst>
          </p:nvPr>
        </p:nvGraphicFramePr>
        <p:xfrm>
          <a:off x="5485846" y="5848896"/>
          <a:ext cx="1828800" cy="145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60912">
                <a:tc>
                  <a:txBody>
                    <a:bodyPr/>
                    <a:lstStyle/>
                    <a:p>
                      <a:r>
                        <a:rPr lang="fi-FI" sz="1100" dirty="0"/>
                        <a:t>Vuolijoki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98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14.00-15.00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98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17.30-20.00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Moottoripaja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204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3">
            <a:extLst>
              <a:ext uri="{FF2B5EF4-FFF2-40B4-BE49-F238E27FC236}">
                <a16:creationId xmlns:a16="http://schemas.microsoft.com/office/drawing/2014/main" id="{3CF2DD3E-25E8-DB30-F0D8-6605A2688799}"/>
              </a:ext>
            </a:extLst>
          </p:cNvPr>
          <p:cNvGraphicFramePr>
            <a:graphicFrameLocks noGrp="1"/>
          </p:cNvGraphicFramePr>
          <p:nvPr/>
        </p:nvGraphicFramePr>
        <p:xfrm>
          <a:off x="562624" y="2747500"/>
          <a:ext cx="1791921" cy="1563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1921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236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Keskuskoulu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1306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14.00–15.00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Musakerho 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71039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/>
                        <a:t>Maanantai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klo 14.15–15.15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/>
                        <a:t>Koripallo  3.-6.lk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31F271E-61AF-491C-8ECB-AD783E0F3E14}"/>
              </a:ext>
            </a:extLst>
          </p:cNvPr>
          <p:cNvSpPr txBox="1"/>
          <p:nvPr/>
        </p:nvSpPr>
        <p:spPr>
          <a:xfrm>
            <a:off x="4374477" y="610050"/>
            <a:ext cx="405153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dirty="0">
                <a:cs typeface="Calibri"/>
              </a:rPr>
              <a:t>LUKUJÄRJESTYS 2024-2025</a:t>
            </a:r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10B0CB66-9BC1-C095-89C4-2185325AC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236760"/>
              </p:ext>
            </p:extLst>
          </p:nvPr>
        </p:nvGraphicFramePr>
        <p:xfrm>
          <a:off x="3068053" y="1427165"/>
          <a:ext cx="1828216" cy="879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216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417">
                <a:tc>
                  <a:txBody>
                    <a:bodyPr/>
                    <a:lstStyle/>
                    <a:p>
                      <a:r>
                        <a:rPr lang="fi-FI" sz="1100" dirty="0"/>
                        <a:t>Lehtikangas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009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Tiistai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klo 14.15–15.15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dirty="0">
                          <a:solidFill>
                            <a:schemeClr val="tx1"/>
                          </a:solidFill>
                        </a:rPr>
                        <a:t>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093734"/>
                  </a:ext>
                </a:extLst>
              </a:tr>
            </a:tbl>
          </a:graphicData>
        </a:graphic>
      </p:graphicFrame>
      <p:graphicFrame>
        <p:nvGraphicFramePr>
          <p:cNvPr id="5" name="Taulukko 3">
            <a:extLst>
              <a:ext uri="{FF2B5EF4-FFF2-40B4-BE49-F238E27FC236}">
                <a16:creationId xmlns:a16="http://schemas.microsoft.com/office/drawing/2014/main" id="{F35C79FD-9597-31CC-5D95-46F71E50CBCB}"/>
              </a:ext>
            </a:extLst>
          </p:cNvPr>
          <p:cNvGraphicFramePr>
            <a:graphicFrameLocks noGrp="1"/>
          </p:cNvGraphicFramePr>
          <p:nvPr/>
        </p:nvGraphicFramePr>
        <p:xfrm>
          <a:off x="3062396" y="3701419"/>
          <a:ext cx="1828800" cy="873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95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100" dirty="0"/>
                        <a:t>Lohtaja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7238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12.30–13.30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Monitoimikerho 1.-3.lk 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6" name="Taulukko 3">
            <a:extLst>
              <a:ext uri="{FF2B5EF4-FFF2-40B4-BE49-F238E27FC236}">
                <a16:creationId xmlns:a16="http://schemas.microsoft.com/office/drawing/2014/main" id="{740B4157-57C1-1965-3D0D-1B9A524CA899}"/>
              </a:ext>
            </a:extLst>
          </p:cNvPr>
          <p:cNvGraphicFramePr>
            <a:graphicFrameLocks noGrp="1"/>
          </p:cNvGraphicFramePr>
          <p:nvPr/>
        </p:nvGraphicFramePr>
        <p:xfrm>
          <a:off x="559935" y="1424262"/>
          <a:ext cx="1828800" cy="8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1153">
                <a:tc>
                  <a:txBody>
                    <a:bodyPr/>
                    <a:lstStyle/>
                    <a:p>
                      <a:r>
                        <a:rPr lang="fi-FI" sz="1100" dirty="0"/>
                        <a:t>Jormua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3638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12.15–13.15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7" name="Taulukko 3">
            <a:extLst>
              <a:ext uri="{FF2B5EF4-FFF2-40B4-BE49-F238E27FC236}">
                <a16:creationId xmlns:a16="http://schemas.microsoft.com/office/drawing/2014/main" id="{9118E4BF-0F42-1498-DABF-5B5588244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527884"/>
              </p:ext>
            </p:extLst>
          </p:nvPr>
        </p:nvGraphicFramePr>
        <p:xfrm>
          <a:off x="560074" y="4658130"/>
          <a:ext cx="1828800" cy="153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65790">
                <a:tc>
                  <a:txBody>
                    <a:bodyPr/>
                    <a:lstStyle/>
                    <a:p>
                      <a:r>
                        <a:rPr lang="fi-FI" sz="1100" dirty="0"/>
                        <a:t>Kuluntalahti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620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4.-6.lk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6755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 1.-4.lk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8" name="Taulukko 3">
            <a:extLst>
              <a:ext uri="{FF2B5EF4-FFF2-40B4-BE49-F238E27FC236}">
                <a16:creationId xmlns:a16="http://schemas.microsoft.com/office/drawing/2014/main" id="{25EDA9E6-ACFB-4A33-2E08-4693A529B9CE}"/>
              </a:ext>
            </a:extLst>
          </p:cNvPr>
          <p:cNvGraphicFramePr>
            <a:graphicFrameLocks noGrp="1"/>
          </p:cNvGraphicFramePr>
          <p:nvPr/>
        </p:nvGraphicFramePr>
        <p:xfrm>
          <a:off x="5496543" y="2744408"/>
          <a:ext cx="1828800" cy="97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7304">
                <a:tc>
                  <a:txBody>
                    <a:bodyPr/>
                    <a:lstStyle/>
                    <a:p>
                      <a:r>
                        <a:rPr lang="fi-FI" sz="1100" dirty="0"/>
                        <a:t>Seminaari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8205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13.15–14.15 Monitoimikerho 1.-2.lk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9" name="Taulukko 3">
            <a:extLst>
              <a:ext uri="{FF2B5EF4-FFF2-40B4-BE49-F238E27FC236}">
                <a16:creationId xmlns:a16="http://schemas.microsoft.com/office/drawing/2014/main" id="{2B679B00-4B10-BC7B-572E-3DA1801D9B85}"/>
              </a:ext>
            </a:extLst>
          </p:cNvPr>
          <p:cNvGraphicFramePr>
            <a:graphicFrameLocks noGrp="1"/>
          </p:cNvGraphicFramePr>
          <p:nvPr/>
        </p:nvGraphicFramePr>
        <p:xfrm>
          <a:off x="561977" y="6546774"/>
          <a:ext cx="1826758" cy="1474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758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5641">
                <a:tc>
                  <a:txBody>
                    <a:bodyPr/>
                    <a:lstStyle/>
                    <a:p>
                      <a:r>
                        <a:rPr lang="fi-FI" sz="1100" dirty="0" err="1"/>
                        <a:t>Kätönlahti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046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15.00–16.00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Kepparikaverikerho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 1.-6.lk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5448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Perjantai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14.00–15.00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1.-4.lk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922115"/>
                  </a:ext>
                </a:extLst>
              </a:tr>
            </a:tbl>
          </a:graphicData>
        </a:graphic>
      </p:graphicFrame>
      <p:graphicFrame>
        <p:nvGraphicFramePr>
          <p:cNvPr id="10" name="Taulukko 3">
            <a:extLst>
              <a:ext uri="{FF2B5EF4-FFF2-40B4-BE49-F238E27FC236}">
                <a16:creationId xmlns:a16="http://schemas.microsoft.com/office/drawing/2014/main" id="{7994451E-CF78-D61F-3CF3-461EC9ED96E0}"/>
              </a:ext>
            </a:extLst>
          </p:cNvPr>
          <p:cNvGraphicFramePr>
            <a:graphicFrameLocks noGrp="1"/>
          </p:cNvGraphicFramePr>
          <p:nvPr/>
        </p:nvGraphicFramePr>
        <p:xfrm>
          <a:off x="5487897" y="4037319"/>
          <a:ext cx="1828800" cy="1480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91324">
                <a:tc>
                  <a:txBody>
                    <a:bodyPr/>
                    <a:lstStyle/>
                    <a:p>
                      <a:r>
                        <a:rPr lang="fi-FI" sz="1100" dirty="0"/>
                        <a:t>Otanmäki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47982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15.30–16.30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3123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13.00–14.00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Musakerho 1.-3.lk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  <p:graphicFrame>
        <p:nvGraphicFramePr>
          <p:cNvPr id="12" name="Taulukko 3">
            <a:extLst>
              <a:ext uri="{FF2B5EF4-FFF2-40B4-BE49-F238E27FC236}">
                <a16:creationId xmlns:a16="http://schemas.microsoft.com/office/drawing/2014/main" id="{03D93F76-F107-2C78-A69E-37E766A215C4}"/>
              </a:ext>
            </a:extLst>
          </p:cNvPr>
          <p:cNvGraphicFramePr>
            <a:graphicFrameLocks noGrp="1"/>
          </p:cNvGraphicFramePr>
          <p:nvPr/>
        </p:nvGraphicFramePr>
        <p:xfrm>
          <a:off x="5489450" y="1426642"/>
          <a:ext cx="1828800" cy="92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80952">
                <a:tc>
                  <a:txBody>
                    <a:bodyPr/>
                    <a:lstStyle/>
                    <a:p>
                      <a:r>
                        <a:rPr lang="fi-FI" sz="1100" dirty="0"/>
                        <a:t>Soidinsuo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44537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Maanantai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13.45–14.45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3" name="Taulukko 3">
            <a:extLst>
              <a:ext uri="{FF2B5EF4-FFF2-40B4-BE49-F238E27FC236}">
                <a16:creationId xmlns:a16="http://schemas.microsoft.com/office/drawing/2014/main" id="{4E6732EF-60B5-5A7D-9AA5-43E2E2DF1741}"/>
              </a:ext>
            </a:extLst>
          </p:cNvPr>
          <p:cNvGraphicFramePr>
            <a:graphicFrameLocks noGrp="1"/>
          </p:cNvGraphicFramePr>
          <p:nvPr/>
        </p:nvGraphicFramePr>
        <p:xfrm>
          <a:off x="3062660" y="5394919"/>
          <a:ext cx="1828800" cy="910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76275">
                <a:tc>
                  <a:txBody>
                    <a:bodyPr/>
                    <a:lstStyle/>
                    <a:p>
                      <a:r>
                        <a:rPr lang="fi-FI" sz="1100" dirty="0"/>
                        <a:t>Nakertaja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63380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14.15–15.15 Monilajisportti 1.-3.lk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</a:tbl>
          </a:graphicData>
        </a:graphic>
      </p:graphicFrame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F6B46A14-09FE-E91B-254C-A81785627FA9}"/>
              </a:ext>
            </a:extLst>
          </p:cNvPr>
          <p:cNvGraphicFramePr>
            <a:graphicFrameLocks noGrp="1"/>
          </p:cNvGraphicFramePr>
          <p:nvPr/>
        </p:nvGraphicFramePr>
        <p:xfrm>
          <a:off x="7955615" y="1424427"/>
          <a:ext cx="1828800" cy="781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252352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alakoulu</a:t>
                      </a:r>
                      <a:endParaRPr lang="fi-FI" sz="1100" b="1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3.-6.lk 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172049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Tanssi 1.-6.lk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 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Dancestudio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163019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5.-6.lk 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15.00–16.00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3.-6.lk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Gymnastics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14.00–15.00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Erityisuinti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770710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4.-6.lk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170330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15.30–16.30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Jalkapallo 1.-6.lk (Pallohalli) 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462091"/>
                  </a:ext>
                </a:extLst>
              </a:tr>
              <a:tr h="45005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1.-3.lk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713493"/>
                  </a:ext>
                </a:extLst>
              </a:tr>
              <a:tr h="58882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14.30–15.30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Voimistelu 1.-4.lk 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Kajaanihalli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010486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14.45–15.45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 3.-4.lk(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749987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15.00-16.00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Frisbee 3.-6.lk (Tennishalli)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00125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15.00–16.00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 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655760"/>
                  </a:ext>
                </a:extLst>
              </a:tr>
              <a:tr h="42058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16.00–17.00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Minecraft (etänä)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252805"/>
                  </a:ext>
                </a:extLst>
              </a:tr>
              <a:tr h="42058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17.15-18.00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Kaverikerho 1.-2.lk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(Pääkirjasto)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110956"/>
                  </a:ext>
                </a:extLst>
              </a:tr>
              <a:tr h="6729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Perjantai klo 15.00–16.00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Uintitekniikka 3.-6.lk </a:t>
                      </a:r>
                      <a:endParaRPr lang="fi-FI" sz="1100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(Kaukavesi)</a:t>
                      </a:r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715999"/>
                  </a:ext>
                </a:extLst>
              </a:tr>
            </a:tbl>
          </a:graphicData>
        </a:graphic>
      </p:graphicFrame>
      <p:graphicFrame>
        <p:nvGraphicFramePr>
          <p:cNvPr id="15" name="Taulukko 14">
            <a:extLst>
              <a:ext uri="{FF2B5EF4-FFF2-40B4-BE49-F238E27FC236}">
                <a16:creationId xmlns:a16="http://schemas.microsoft.com/office/drawing/2014/main" id="{80E6E36C-7887-21AB-442C-617CDDCF3C9D}"/>
              </a:ext>
            </a:extLst>
          </p:cNvPr>
          <p:cNvGraphicFramePr>
            <a:graphicFrameLocks noGrp="1"/>
          </p:cNvGraphicFramePr>
          <p:nvPr/>
        </p:nvGraphicFramePr>
        <p:xfrm>
          <a:off x="10424219" y="1423755"/>
          <a:ext cx="1800859" cy="357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859">
                  <a:extLst>
                    <a:ext uri="{9D8B030D-6E8A-4147-A177-3AD203B41FA5}">
                      <a16:colId xmlns:a16="http://schemas.microsoft.com/office/drawing/2014/main" val="1568140400"/>
                    </a:ext>
                  </a:extLst>
                </a:gridCol>
              </a:tblGrid>
              <a:tr h="158429">
                <a:tc>
                  <a:txBody>
                    <a:bodyPr/>
                    <a:lstStyle/>
                    <a:p>
                      <a:pPr rtl="0" fontAlgn="base"/>
                      <a:r>
                        <a:rPr lang="fi-FI" sz="1100" dirty="0">
                          <a:effectLst/>
                        </a:rPr>
                        <a:t>Yhteiset yläkoulu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255520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Maanantai klo 15.30–16.30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Tennis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(Tennishalli)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187435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Tiistai klo 16.00–18.00 Moottoripaja 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(Kajaanin seurakunta)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32417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16.00–17.00 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Kuntosali /Uinti 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fi-FI" sz="11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Kaukavesi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5214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Keskiviikko klo 15.30–16.30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endParaRPr lang="fi-FI" err="1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NextLevel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i-FI" sz="1100" b="0" i="0" u="none" strike="noStrike" noProof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Padel</a:t>
                      </a: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64151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fi-FI" sz="1100" b="0" i="0" u="none" strike="noStrike" noProof="0" dirty="0" err="1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672748"/>
                  </a:ext>
                </a:extLst>
              </a:tr>
              <a:tr h="3462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Torstai klo 15.30–16.30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Kuntosali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(Treenimaailma SIXQ)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154392"/>
                  </a:ext>
                </a:extLst>
              </a:tr>
            </a:tbl>
          </a:graphicData>
        </a:graphic>
      </p:graphicFrame>
      <p:pic>
        <p:nvPicPr>
          <p:cNvPr id="16" name="Kuva 32" descr="Kuva, joka sisältää kohteen logo, symboli, Fontti, Sähkönsininen&#10;&#10;Kuvaus luotu automaattisesti">
            <a:extLst>
              <a:ext uri="{FF2B5EF4-FFF2-40B4-BE49-F238E27FC236}">
                <a16:creationId xmlns:a16="http://schemas.microsoft.com/office/drawing/2014/main" id="{6E45B805-C51F-FA71-A22A-4C6465E75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017" y="528239"/>
            <a:ext cx="2743200" cy="606669"/>
          </a:xfrm>
          <a:prstGeom prst="rect">
            <a:avLst/>
          </a:prstGeom>
        </p:spPr>
      </p:pic>
      <p:graphicFrame>
        <p:nvGraphicFramePr>
          <p:cNvPr id="21" name="Taulukko 3">
            <a:extLst>
              <a:ext uri="{FF2B5EF4-FFF2-40B4-BE49-F238E27FC236}">
                <a16:creationId xmlns:a16="http://schemas.microsoft.com/office/drawing/2014/main" id="{FD537A00-90C4-B24F-D75B-D7EAF9A60022}"/>
              </a:ext>
            </a:extLst>
          </p:cNvPr>
          <p:cNvGraphicFramePr>
            <a:graphicFrameLocks noGrp="1"/>
          </p:cNvGraphicFramePr>
          <p:nvPr/>
        </p:nvGraphicFramePr>
        <p:xfrm>
          <a:off x="5485846" y="5848896"/>
          <a:ext cx="1828800" cy="1458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034059760"/>
                    </a:ext>
                  </a:extLst>
                </a:gridCol>
              </a:tblGrid>
              <a:tr h="260912">
                <a:tc>
                  <a:txBody>
                    <a:bodyPr/>
                    <a:lstStyle/>
                    <a:p>
                      <a:r>
                        <a:rPr lang="fi-FI" sz="1100" dirty="0"/>
                        <a:t>Vuolijoki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32481"/>
                  </a:ext>
                </a:extLst>
              </a:tr>
              <a:tr h="598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Keskiviikko 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14.00-15.00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Monilajisportti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513988"/>
                  </a:ext>
                </a:extLst>
              </a:tr>
              <a:tr h="59856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Torstai</a:t>
                      </a:r>
                      <a:endParaRPr lang="fi-FI" dirty="0"/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klo 17.30-20.00</a:t>
                      </a:r>
                    </a:p>
                    <a:p>
                      <a:pPr lvl="0" algn="ctr">
                        <a:buNone/>
                      </a:pPr>
                      <a:r>
                        <a:rPr lang="fi-FI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Moottoripaja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2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3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76677</TotalTime>
  <Words>1065</Words>
  <Application>Microsoft Office PowerPoint</Application>
  <PresentationFormat>A3-paperi (297 x 420 mm)</PresentationFormat>
  <Paragraphs>326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Seppänen Marjut</dc:creator>
  <cp:lastModifiedBy>Seppänen Marjut</cp:lastModifiedBy>
  <cp:revision>927</cp:revision>
  <cp:lastPrinted>2024-08-08T08:51:04Z</cp:lastPrinted>
  <dcterms:created xsi:type="dcterms:W3CDTF">2023-08-01T07:59:46Z</dcterms:created>
  <dcterms:modified xsi:type="dcterms:W3CDTF">2025-01-24T07:45:41Z</dcterms:modified>
</cp:coreProperties>
</file>